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7" r:id="rId4"/>
    <p:sldId id="264" r:id="rId5"/>
    <p:sldId id="259" r:id="rId6"/>
    <p:sldId id="258" r:id="rId7"/>
    <p:sldId id="260" r:id="rId8"/>
    <p:sldId id="265" r:id="rId9"/>
    <p:sldId id="262" r:id="rId10"/>
    <p:sldId id="263"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4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FE9AE3-6245-4F1B-A639-4512CF964954}" type="datetimeFigureOut">
              <a:rPr lang="en-US" smtClean="0"/>
              <a:t>11/14/2011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27E11D-4974-4DEE-863D-8C1D1DD70DB9}" type="slidenum">
              <a:rPr lang="en-US" smtClean="0"/>
              <a:t>‹#›</a:t>
            </a:fld>
            <a:endParaRPr lang="en-US" dirty="0"/>
          </a:p>
        </p:txBody>
      </p:sp>
    </p:spTree>
    <p:extLst>
      <p:ext uri="{BB962C8B-B14F-4D97-AF65-F5344CB8AC3E}">
        <p14:creationId xmlns:p14="http://schemas.microsoft.com/office/powerpoint/2010/main" val="1554007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FE9AE3-6245-4F1B-A639-4512CF964954}" type="datetimeFigureOut">
              <a:rPr lang="en-US" smtClean="0"/>
              <a:t>11/14/2011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27E11D-4974-4DEE-863D-8C1D1DD70DB9}" type="slidenum">
              <a:rPr lang="en-US" smtClean="0"/>
              <a:t>‹#›</a:t>
            </a:fld>
            <a:endParaRPr lang="en-US" dirty="0"/>
          </a:p>
        </p:txBody>
      </p:sp>
    </p:spTree>
    <p:extLst>
      <p:ext uri="{BB962C8B-B14F-4D97-AF65-F5344CB8AC3E}">
        <p14:creationId xmlns:p14="http://schemas.microsoft.com/office/powerpoint/2010/main" val="4233984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FE9AE3-6245-4F1B-A639-4512CF964954}" type="datetimeFigureOut">
              <a:rPr lang="en-US" smtClean="0"/>
              <a:t>11/14/2011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27E11D-4974-4DEE-863D-8C1D1DD70DB9}" type="slidenum">
              <a:rPr lang="en-US" smtClean="0"/>
              <a:t>‹#›</a:t>
            </a:fld>
            <a:endParaRPr lang="en-US" dirty="0"/>
          </a:p>
        </p:txBody>
      </p:sp>
    </p:spTree>
    <p:extLst>
      <p:ext uri="{BB962C8B-B14F-4D97-AF65-F5344CB8AC3E}">
        <p14:creationId xmlns:p14="http://schemas.microsoft.com/office/powerpoint/2010/main" val="474454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FE9AE3-6245-4F1B-A639-4512CF964954}" type="datetimeFigureOut">
              <a:rPr lang="en-US" smtClean="0"/>
              <a:t>11/14/2011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27E11D-4974-4DEE-863D-8C1D1DD70DB9}" type="slidenum">
              <a:rPr lang="en-US" smtClean="0"/>
              <a:t>‹#›</a:t>
            </a:fld>
            <a:endParaRPr lang="en-US" dirty="0"/>
          </a:p>
        </p:txBody>
      </p:sp>
    </p:spTree>
    <p:extLst>
      <p:ext uri="{BB962C8B-B14F-4D97-AF65-F5344CB8AC3E}">
        <p14:creationId xmlns:p14="http://schemas.microsoft.com/office/powerpoint/2010/main" val="655102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FE9AE3-6245-4F1B-A639-4512CF964954}" type="datetimeFigureOut">
              <a:rPr lang="en-US" smtClean="0"/>
              <a:t>11/14/2011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127E11D-4974-4DEE-863D-8C1D1DD70DB9}" type="slidenum">
              <a:rPr lang="en-US" smtClean="0"/>
              <a:t>‹#›</a:t>
            </a:fld>
            <a:endParaRPr lang="en-US" dirty="0"/>
          </a:p>
        </p:txBody>
      </p:sp>
    </p:spTree>
    <p:extLst>
      <p:ext uri="{BB962C8B-B14F-4D97-AF65-F5344CB8AC3E}">
        <p14:creationId xmlns:p14="http://schemas.microsoft.com/office/powerpoint/2010/main" val="357305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FE9AE3-6245-4F1B-A639-4512CF964954}" type="datetimeFigureOut">
              <a:rPr lang="en-US" smtClean="0"/>
              <a:t>11/14/2011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127E11D-4974-4DEE-863D-8C1D1DD70DB9}" type="slidenum">
              <a:rPr lang="en-US" smtClean="0"/>
              <a:t>‹#›</a:t>
            </a:fld>
            <a:endParaRPr lang="en-US" dirty="0"/>
          </a:p>
        </p:txBody>
      </p:sp>
    </p:spTree>
    <p:extLst>
      <p:ext uri="{BB962C8B-B14F-4D97-AF65-F5344CB8AC3E}">
        <p14:creationId xmlns:p14="http://schemas.microsoft.com/office/powerpoint/2010/main" val="2794826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FE9AE3-6245-4F1B-A639-4512CF964954}" type="datetimeFigureOut">
              <a:rPr lang="en-US" smtClean="0"/>
              <a:t>11/14/2011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127E11D-4974-4DEE-863D-8C1D1DD70DB9}" type="slidenum">
              <a:rPr lang="en-US" smtClean="0"/>
              <a:t>‹#›</a:t>
            </a:fld>
            <a:endParaRPr lang="en-US" dirty="0"/>
          </a:p>
        </p:txBody>
      </p:sp>
    </p:spTree>
    <p:extLst>
      <p:ext uri="{BB962C8B-B14F-4D97-AF65-F5344CB8AC3E}">
        <p14:creationId xmlns:p14="http://schemas.microsoft.com/office/powerpoint/2010/main" val="2890180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FE9AE3-6245-4F1B-A639-4512CF964954}" type="datetimeFigureOut">
              <a:rPr lang="en-US" smtClean="0"/>
              <a:t>11/14/2011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27E11D-4974-4DEE-863D-8C1D1DD70DB9}" type="slidenum">
              <a:rPr lang="en-US" smtClean="0"/>
              <a:t>‹#›</a:t>
            </a:fld>
            <a:endParaRPr lang="en-US" dirty="0"/>
          </a:p>
        </p:txBody>
      </p:sp>
    </p:spTree>
    <p:extLst>
      <p:ext uri="{BB962C8B-B14F-4D97-AF65-F5344CB8AC3E}">
        <p14:creationId xmlns:p14="http://schemas.microsoft.com/office/powerpoint/2010/main" val="3432243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FE9AE3-6245-4F1B-A639-4512CF964954}" type="datetimeFigureOut">
              <a:rPr lang="en-US" smtClean="0"/>
              <a:t>11/14/2011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27E11D-4974-4DEE-863D-8C1D1DD70DB9}" type="slidenum">
              <a:rPr lang="en-US" smtClean="0"/>
              <a:t>‹#›</a:t>
            </a:fld>
            <a:endParaRPr lang="en-US" dirty="0"/>
          </a:p>
        </p:txBody>
      </p:sp>
    </p:spTree>
    <p:extLst>
      <p:ext uri="{BB962C8B-B14F-4D97-AF65-F5344CB8AC3E}">
        <p14:creationId xmlns:p14="http://schemas.microsoft.com/office/powerpoint/2010/main" val="2638576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FE9AE3-6245-4F1B-A639-4512CF964954}" type="datetimeFigureOut">
              <a:rPr lang="en-US" smtClean="0"/>
              <a:t>11/14/2011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27E11D-4974-4DEE-863D-8C1D1DD70DB9}" type="slidenum">
              <a:rPr lang="en-US" smtClean="0"/>
              <a:t>‹#›</a:t>
            </a:fld>
            <a:endParaRPr lang="en-US" dirty="0"/>
          </a:p>
        </p:txBody>
      </p:sp>
    </p:spTree>
    <p:extLst>
      <p:ext uri="{BB962C8B-B14F-4D97-AF65-F5344CB8AC3E}">
        <p14:creationId xmlns:p14="http://schemas.microsoft.com/office/powerpoint/2010/main" val="92784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FE9AE3-6245-4F1B-A639-4512CF964954}" type="datetimeFigureOut">
              <a:rPr lang="en-US" smtClean="0"/>
              <a:t>11/14/2011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27E11D-4974-4DEE-863D-8C1D1DD70DB9}" type="slidenum">
              <a:rPr lang="en-US" smtClean="0"/>
              <a:t>‹#›</a:t>
            </a:fld>
            <a:endParaRPr lang="en-US" dirty="0"/>
          </a:p>
        </p:txBody>
      </p:sp>
    </p:spTree>
    <p:extLst>
      <p:ext uri="{BB962C8B-B14F-4D97-AF65-F5344CB8AC3E}">
        <p14:creationId xmlns:p14="http://schemas.microsoft.com/office/powerpoint/2010/main" val="1457676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FE9AE3-6245-4F1B-A639-4512CF964954}" type="datetimeFigureOut">
              <a:rPr lang="en-US" smtClean="0"/>
              <a:t>11/14/2011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27E11D-4974-4DEE-863D-8C1D1DD70DB9}" type="slidenum">
              <a:rPr lang="en-US" smtClean="0"/>
              <a:t>‹#›</a:t>
            </a:fld>
            <a:endParaRPr lang="en-US" dirty="0"/>
          </a:p>
        </p:txBody>
      </p:sp>
    </p:spTree>
    <p:extLst>
      <p:ext uri="{BB962C8B-B14F-4D97-AF65-F5344CB8AC3E}">
        <p14:creationId xmlns:p14="http://schemas.microsoft.com/office/powerpoint/2010/main" val="17146908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dangalante.com/" TargetMode="External"/><Relationship Id="rId2" Type="http://schemas.openxmlformats.org/officeDocument/2006/relationships/hyperlink" Target="mailto:Dan@dangalante.com" TargetMode="External"/><Relationship Id="rId1" Type="http://schemas.openxmlformats.org/officeDocument/2006/relationships/slideLayout" Target="../slideLayouts/slideLayout7.xml"/><Relationship Id="rId5" Type="http://schemas.openxmlformats.org/officeDocument/2006/relationships/hyperlink" Target="http://twitter.com/dangalante" TargetMode="External"/><Relationship Id="rId4" Type="http://schemas.openxmlformats.org/officeDocument/2006/relationships/hyperlink" Target="http://linkedin.com/in/dangalan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Testimonials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3927887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1200" y="838200"/>
            <a:ext cx="4572000" cy="5355312"/>
          </a:xfrm>
          <a:prstGeom prst="rect">
            <a:avLst/>
          </a:prstGeom>
        </p:spPr>
        <p:txBody>
          <a:bodyPr>
            <a:spAutoFit/>
          </a:bodyPr>
          <a:lstStyle/>
          <a:p>
            <a:r>
              <a:rPr lang="en-US" dirty="0" smtClean="0"/>
              <a:t>CEO at Trend Setting Sales and Marketing </a:t>
            </a:r>
          </a:p>
          <a:p>
            <a:r>
              <a:rPr lang="en-US" dirty="0" smtClean="0"/>
              <a:t>New York City</a:t>
            </a:r>
          </a:p>
          <a:p>
            <a:endParaRPr lang="en-US" dirty="0"/>
          </a:p>
          <a:p>
            <a:r>
              <a:rPr lang="en-US" dirty="0" smtClean="0"/>
              <a:t>I </a:t>
            </a:r>
            <a:r>
              <a:rPr lang="en-US" dirty="0"/>
              <a:t>found Dan on the Internet when I was looking for a marketing consultant online. He was prompt to sign and return a Non Disclosure Agreement. We had great informational conversation and the next day Dan sent me a solid outline for a future marketing plan to get my startup to the next level. Dan's a good guy with a good </a:t>
            </a:r>
            <a:r>
              <a:rPr lang="en-US" dirty="0" smtClean="0"/>
              <a:t>mind.</a:t>
            </a:r>
          </a:p>
          <a:p>
            <a:endParaRPr lang="en-US" dirty="0"/>
          </a:p>
          <a:p>
            <a:r>
              <a:rPr lang="en-US" dirty="0"/>
              <a:t>November 11, </a:t>
            </a:r>
            <a:r>
              <a:rPr lang="en-US" dirty="0" smtClean="0"/>
              <a:t>2011</a:t>
            </a:r>
          </a:p>
          <a:p>
            <a:endParaRPr lang="en-US" dirty="0"/>
          </a:p>
          <a:p>
            <a:r>
              <a:rPr lang="en-US" b="1" dirty="0"/>
              <a:t>Top qualities:</a:t>
            </a:r>
            <a:r>
              <a:rPr lang="en-US" dirty="0"/>
              <a:t> </a:t>
            </a:r>
            <a:r>
              <a:rPr lang="en-US" dirty="0" smtClean="0"/>
              <a:t>Personable, </a:t>
            </a:r>
            <a:r>
              <a:rPr lang="en-US" dirty="0"/>
              <a:t>High </a:t>
            </a:r>
            <a:r>
              <a:rPr lang="en-US" dirty="0" smtClean="0"/>
              <a:t>Integrity, Creative</a:t>
            </a:r>
          </a:p>
          <a:p>
            <a:endParaRPr lang="en-US" dirty="0"/>
          </a:p>
          <a:p>
            <a:r>
              <a:rPr lang="en-US" dirty="0" smtClean="0"/>
              <a:t>President &amp; CEO at Bottled Water Start-Up Company</a:t>
            </a:r>
            <a:endParaRPr lang="en-US" dirty="0"/>
          </a:p>
        </p:txBody>
      </p:sp>
    </p:spTree>
    <p:extLst>
      <p:ext uri="{BB962C8B-B14F-4D97-AF65-F5344CB8AC3E}">
        <p14:creationId xmlns:p14="http://schemas.microsoft.com/office/powerpoint/2010/main" val="9542727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685800"/>
            <a:ext cx="7010400" cy="4801314"/>
          </a:xfrm>
          <a:prstGeom prst="rect">
            <a:avLst/>
          </a:prstGeom>
        </p:spPr>
        <p:txBody>
          <a:bodyPr wrap="square">
            <a:spAutoFit/>
          </a:bodyPr>
          <a:lstStyle/>
          <a:p>
            <a:r>
              <a:rPr lang="en-US" dirty="0" smtClean="0"/>
              <a:t>Sales Representative New York, NY</a:t>
            </a:r>
          </a:p>
          <a:p>
            <a:r>
              <a:rPr lang="en-US" dirty="0" smtClean="0"/>
              <a:t>Diversified Dental Sales Inc.</a:t>
            </a:r>
          </a:p>
          <a:p>
            <a:endParaRPr lang="en-US" dirty="0" smtClean="0"/>
          </a:p>
          <a:p>
            <a:r>
              <a:rPr lang="en-US" dirty="0" smtClean="0"/>
              <a:t>I have had the pleasure of working with Dan over several years and have found him to be an invaluable asset. As a full-time practicing dentist, I don't have the luxury of an abundance of free time to research every new development in that finds its way to the market. Dan's expertise in his field as well as a total understanding of my needs and wants forged a rewarding "partnership." Dan is reliable and responsive. It's my pleasure to endorse and recommend him. </a:t>
            </a:r>
          </a:p>
          <a:p>
            <a:endParaRPr lang="en-US" dirty="0" smtClean="0"/>
          </a:p>
          <a:p>
            <a:r>
              <a:rPr lang="en-US" dirty="0" smtClean="0"/>
              <a:t>July 1, 2011 </a:t>
            </a:r>
          </a:p>
          <a:p>
            <a:r>
              <a:rPr lang="en-US" dirty="0" smtClean="0"/>
              <a:t> </a:t>
            </a:r>
          </a:p>
          <a:p>
            <a:r>
              <a:rPr lang="en-US" dirty="0" smtClean="0"/>
              <a:t>Top qualities: Great Results, Personable, Expert </a:t>
            </a:r>
          </a:p>
          <a:p>
            <a:endParaRPr lang="en-US" dirty="0"/>
          </a:p>
          <a:p>
            <a:r>
              <a:rPr lang="en-US" dirty="0" smtClean="0"/>
              <a:t>Top Midtown Dentist</a:t>
            </a:r>
          </a:p>
          <a:p>
            <a:endParaRPr lang="en-US" dirty="0"/>
          </a:p>
        </p:txBody>
      </p:sp>
    </p:spTree>
    <p:extLst>
      <p:ext uri="{BB962C8B-B14F-4D97-AF65-F5344CB8AC3E}">
        <p14:creationId xmlns:p14="http://schemas.microsoft.com/office/powerpoint/2010/main" val="24210476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2600" y="762000"/>
            <a:ext cx="4572000" cy="4247317"/>
          </a:xfrm>
          <a:prstGeom prst="rect">
            <a:avLst/>
          </a:prstGeom>
        </p:spPr>
        <p:txBody>
          <a:bodyPr>
            <a:spAutoFit/>
          </a:bodyPr>
          <a:lstStyle/>
          <a:p>
            <a:r>
              <a:rPr lang="en-US" dirty="0" smtClean="0"/>
              <a:t>Sales Representative New York, NY</a:t>
            </a:r>
          </a:p>
          <a:p>
            <a:r>
              <a:rPr lang="en-US" dirty="0" smtClean="0"/>
              <a:t>Diversified Dental Sales Inc.</a:t>
            </a:r>
          </a:p>
          <a:p>
            <a:endParaRPr lang="en-US" dirty="0" smtClean="0"/>
          </a:p>
          <a:p>
            <a:r>
              <a:rPr lang="en-US" dirty="0" smtClean="0"/>
              <a:t>“Dan was extremely knowledgeable in helping set up our office for digital data management for clinical and administrative tasks. He was available to answer questions in a timely manner. I would recommend his company to any dentist looking to further their practice.” </a:t>
            </a:r>
          </a:p>
          <a:p>
            <a:endParaRPr lang="en-US" dirty="0" smtClean="0"/>
          </a:p>
          <a:p>
            <a:r>
              <a:rPr lang="en-US" dirty="0" smtClean="0"/>
              <a:t>Top qualities: Great Results, Personable, Expert </a:t>
            </a:r>
          </a:p>
          <a:p>
            <a:endParaRPr lang="en-US" dirty="0" smtClean="0"/>
          </a:p>
          <a:p>
            <a:r>
              <a:rPr lang="en-US" dirty="0" smtClean="0"/>
              <a:t>Top NYC Dentist </a:t>
            </a:r>
          </a:p>
          <a:p>
            <a:endParaRPr lang="en-US" dirty="0" smtClean="0"/>
          </a:p>
          <a:p>
            <a:r>
              <a:rPr lang="en-US" dirty="0" smtClean="0"/>
              <a:t>March 11, 2011</a:t>
            </a:r>
            <a:endParaRPr lang="en-US" dirty="0"/>
          </a:p>
        </p:txBody>
      </p:sp>
    </p:spTree>
    <p:extLst>
      <p:ext uri="{BB962C8B-B14F-4D97-AF65-F5344CB8AC3E}">
        <p14:creationId xmlns:p14="http://schemas.microsoft.com/office/powerpoint/2010/main" val="28087907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685800"/>
            <a:ext cx="5638800" cy="3693319"/>
          </a:xfrm>
          <a:prstGeom prst="rect">
            <a:avLst/>
          </a:prstGeom>
        </p:spPr>
        <p:txBody>
          <a:bodyPr wrap="square">
            <a:spAutoFit/>
          </a:bodyPr>
          <a:lstStyle/>
          <a:p>
            <a:r>
              <a:rPr lang="en-US" dirty="0" smtClean="0"/>
              <a:t>Sales Representative New York, NY</a:t>
            </a:r>
          </a:p>
          <a:p>
            <a:r>
              <a:rPr lang="en-US" dirty="0" smtClean="0"/>
              <a:t>Diversified Dental Sales Inc.</a:t>
            </a:r>
          </a:p>
          <a:p>
            <a:endParaRPr lang="en-US" dirty="0" smtClean="0"/>
          </a:p>
          <a:p>
            <a:r>
              <a:rPr lang="en-US" dirty="0" smtClean="0"/>
              <a:t>“Dan has been a great friend to our office and has provided superior service and great value with all the services his company provides.” </a:t>
            </a:r>
          </a:p>
          <a:p>
            <a:endParaRPr lang="en-US" dirty="0" smtClean="0"/>
          </a:p>
          <a:p>
            <a:r>
              <a:rPr lang="en-US" dirty="0" smtClean="0"/>
              <a:t>Top qualities: Great Results, Good Value, On Time </a:t>
            </a:r>
          </a:p>
          <a:p>
            <a:endParaRPr lang="en-US" dirty="0" smtClean="0"/>
          </a:p>
          <a:p>
            <a:r>
              <a:rPr lang="en-US" dirty="0" smtClean="0"/>
              <a:t>Top Upper West Side Dentist </a:t>
            </a:r>
          </a:p>
          <a:p>
            <a:endParaRPr lang="en-US" dirty="0" smtClean="0"/>
          </a:p>
          <a:p>
            <a:r>
              <a:rPr lang="en-US" dirty="0" smtClean="0"/>
              <a:t>March 29, 2011</a:t>
            </a:r>
          </a:p>
          <a:p>
            <a:endParaRPr lang="en-US" dirty="0"/>
          </a:p>
        </p:txBody>
      </p:sp>
    </p:spTree>
    <p:extLst>
      <p:ext uri="{BB962C8B-B14F-4D97-AF65-F5344CB8AC3E}">
        <p14:creationId xmlns:p14="http://schemas.microsoft.com/office/powerpoint/2010/main" val="4627477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609600"/>
            <a:ext cx="5707487" cy="3139321"/>
          </a:xfrm>
          <a:prstGeom prst="rect">
            <a:avLst/>
          </a:prstGeom>
        </p:spPr>
        <p:txBody>
          <a:bodyPr wrap="square">
            <a:spAutoFit/>
          </a:bodyPr>
          <a:lstStyle/>
          <a:p>
            <a:r>
              <a:rPr lang="en-US" dirty="0" smtClean="0"/>
              <a:t>Sales Representative New York, NY</a:t>
            </a:r>
          </a:p>
          <a:p>
            <a:r>
              <a:rPr lang="en-US" dirty="0" smtClean="0"/>
              <a:t>Diversified Dental Sales Inc.</a:t>
            </a:r>
          </a:p>
          <a:p>
            <a:endParaRPr lang="en-US" dirty="0"/>
          </a:p>
          <a:p>
            <a:r>
              <a:rPr lang="en-US" dirty="0" smtClean="0"/>
              <a:t>“Dan is a hard worker with a positive attitude who did a great job in the company's most challenging territory. Always cheerful, he was an asset to the company.” </a:t>
            </a:r>
          </a:p>
          <a:p>
            <a:endParaRPr lang="en-US" dirty="0" smtClean="0"/>
          </a:p>
          <a:p>
            <a:r>
              <a:rPr lang="en-US" dirty="0" smtClean="0"/>
              <a:t>Former Sales Manager and Top Dental Equipment Sales Specialist/Dental Office Designer and Planner</a:t>
            </a:r>
          </a:p>
          <a:p>
            <a:endParaRPr lang="en-US" dirty="0"/>
          </a:p>
          <a:p>
            <a:r>
              <a:rPr lang="en-US" dirty="0" smtClean="0"/>
              <a:t>April 5, 2011</a:t>
            </a:r>
            <a:endParaRPr lang="en-US" dirty="0"/>
          </a:p>
        </p:txBody>
      </p:sp>
    </p:spTree>
    <p:extLst>
      <p:ext uri="{BB962C8B-B14F-4D97-AF65-F5344CB8AC3E}">
        <p14:creationId xmlns:p14="http://schemas.microsoft.com/office/powerpoint/2010/main" val="34123502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09600"/>
            <a:ext cx="7924800" cy="3693319"/>
          </a:xfrm>
          <a:prstGeom prst="rect">
            <a:avLst/>
          </a:prstGeom>
        </p:spPr>
        <p:txBody>
          <a:bodyPr wrap="square">
            <a:spAutoFit/>
          </a:bodyPr>
          <a:lstStyle/>
          <a:p>
            <a:r>
              <a:rPr lang="en-US" dirty="0" smtClean="0"/>
              <a:t>Sales Representative New York, NY</a:t>
            </a:r>
          </a:p>
          <a:p>
            <a:r>
              <a:rPr lang="en-US" dirty="0" smtClean="0"/>
              <a:t>Diversified Dental Sales Inc.</a:t>
            </a:r>
          </a:p>
          <a:p>
            <a:endParaRPr lang="en-US" dirty="0" smtClean="0"/>
          </a:p>
          <a:p>
            <a:r>
              <a:rPr lang="en-US" dirty="0" smtClean="0"/>
              <a:t>Dan was professional, personable, honest, knowledgeable and a hard worker. He had exceptional customer service skills and was trusted by his clients. He was a pleasure to work with. </a:t>
            </a:r>
          </a:p>
          <a:p>
            <a:endParaRPr lang="en-US" dirty="0" smtClean="0"/>
          </a:p>
          <a:p>
            <a:r>
              <a:rPr lang="en-US" dirty="0" smtClean="0"/>
              <a:t>Former Colleague and Sales Representative</a:t>
            </a:r>
          </a:p>
          <a:p>
            <a:endParaRPr lang="en-US" dirty="0" smtClean="0"/>
          </a:p>
          <a:p>
            <a:r>
              <a:rPr lang="en-US" dirty="0" smtClean="0"/>
              <a:t>June 29, 2011</a:t>
            </a:r>
          </a:p>
          <a:p>
            <a:endParaRPr lang="en-US" dirty="0" smtClean="0"/>
          </a:p>
          <a:p>
            <a:endParaRPr lang="en-US" dirty="0" smtClean="0"/>
          </a:p>
          <a:p>
            <a:endParaRPr lang="en-US" dirty="0"/>
          </a:p>
        </p:txBody>
      </p:sp>
    </p:spTree>
    <p:extLst>
      <p:ext uri="{BB962C8B-B14F-4D97-AF65-F5344CB8AC3E}">
        <p14:creationId xmlns:p14="http://schemas.microsoft.com/office/powerpoint/2010/main" val="9378963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720840"/>
            <a:ext cx="4572000" cy="5078313"/>
          </a:xfrm>
          <a:prstGeom prst="rect">
            <a:avLst/>
          </a:prstGeom>
        </p:spPr>
        <p:txBody>
          <a:bodyPr>
            <a:spAutoFit/>
          </a:bodyPr>
          <a:lstStyle/>
          <a:p>
            <a:r>
              <a:rPr lang="en-US" dirty="0" smtClean="0"/>
              <a:t>Student</a:t>
            </a:r>
          </a:p>
          <a:p>
            <a:r>
              <a:rPr lang="en-US" dirty="0" smtClean="0"/>
              <a:t>Wagner College</a:t>
            </a:r>
          </a:p>
          <a:p>
            <a:endParaRPr lang="en-US" dirty="0"/>
          </a:p>
          <a:p>
            <a:r>
              <a:rPr lang="en-US" dirty="0" smtClean="0"/>
              <a:t>“In the years I have known Dan, he has always stood out as a conscientious, focused, and innovative individual. During my time as a Residence Director at UA, I admired his commitment to reaching his goals. I have witnessed this same determination as a friend, as Dan continues expanding his creative portfolio outside after college. His background in sales and his training in education make him a versatile asset to any work environment.” </a:t>
            </a:r>
          </a:p>
          <a:p>
            <a:endParaRPr lang="en-US" dirty="0" smtClean="0"/>
          </a:p>
          <a:p>
            <a:r>
              <a:rPr lang="en-US" dirty="0" smtClean="0"/>
              <a:t>Advisor/Friend</a:t>
            </a:r>
          </a:p>
          <a:p>
            <a:endParaRPr lang="en-US" dirty="0"/>
          </a:p>
          <a:p>
            <a:r>
              <a:rPr lang="en-US" dirty="0" smtClean="0"/>
              <a:t>June 19, 2011</a:t>
            </a:r>
          </a:p>
          <a:p>
            <a:endParaRPr lang="en-US" dirty="0"/>
          </a:p>
        </p:txBody>
      </p:sp>
    </p:spTree>
    <p:extLst>
      <p:ext uri="{BB962C8B-B14F-4D97-AF65-F5344CB8AC3E}">
        <p14:creationId xmlns:p14="http://schemas.microsoft.com/office/powerpoint/2010/main" val="13939913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474345"/>
            <a:ext cx="4572000" cy="7571303"/>
          </a:xfrm>
          <a:prstGeom prst="rect">
            <a:avLst/>
          </a:prstGeom>
        </p:spPr>
        <p:txBody>
          <a:bodyPr>
            <a:spAutoFit/>
          </a:bodyPr>
          <a:lstStyle/>
          <a:p>
            <a:r>
              <a:rPr lang="en-US" dirty="0" smtClean="0"/>
              <a:t>Student</a:t>
            </a:r>
          </a:p>
          <a:p>
            <a:r>
              <a:rPr lang="en-US" dirty="0" smtClean="0"/>
              <a:t>SUNY Albany</a:t>
            </a:r>
          </a:p>
          <a:p>
            <a:endParaRPr lang="en-US" dirty="0" smtClean="0"/>
          </a:p>
          <a:p>
            <a:r>
              <a:rPr lang="en-US" dirty="0" smtClean="0"/>
              <a:t>“Dan Galante demonstrated a solid grasp of economics in my course in microeconomics, even though it was not in his major area of study. His homework performance was completely reliable and his excellent test performance showed that he had studied the material and understood it thoroughly. I’m very impressed with how much Dan has been able to accomplish since graduating. In addition to achieving a master’s degree and obtaining teaching certification, he has gone beyond his formal training to develop new skills in marketing, mediation, and representing the interests of clients. This shows Dan’s creativity and motivation as well as his ability to adapt and learn new skills.”  </a:t>
            </a:r>
          </a:p>
          <a:p>
            <a:endParaRPr lang="en-US" dirty="0" smtClean="0"/>
          </a:p>
          <a:p>
            <a:r>
              <a:rPr lang="en-US" dirty="0" smtClean="0"/>
              <a:t>Economics Professor, University at Albany </a:t>
            </a:r>
          </a:p>
          <a:p>
            <a:endParaRPr lang="en-US" dirty="0"/>
          </a:p>
          <a:p>
            <a:r>
              <a:rPr lang="en-US" dirty="0" smtClean="0"/>
              <a:t>April 11, 2011</a:t>
            </a:r>
          </a:p>
          <a:p>
            <a:endParaRPr lang="en-US" dirty="0" smtClean="0"/>
          </a:p>
          <a:p>
            <a:endParaRPr lang="en-US" dirty="0" smtClean="0"/>
          </a:p>
          <a:p>
            <a:endParaRPr lang="en-US" dirty="0"/>
          </a:p>
        </p:txBody>
      </p:sp>
    </p:spTree>
    <p:extLst>
      <p:ext uri="{BB962C8B-B14F-4D97-AF65-F5344CB8AC3E}">
        <p14:creationId xmlns:p14="http://schemas.microsoft.com/office/powerpoint/2010/main" val="21260749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0" y="990601"/>
            <a:ext cx="4953000" cy="4801314"/>
          </a:xfrm>
          <a:prstGeom prst="rect">
            <a:avLst/>
          </a:prstGeom>
        </p:spPr>
        <p:txBody>
          <a:bodyPr wrap="square">
            <a:spAutoFit/>
          </a:bodyPr>
          <a:lstStyle/>
          <a:p>
            <a:r>
              <a:rPr lang="en-US" dirty="0" smtClean="0"/>
              <a:t>Student</a:t>
            </a:r>
          </a:p>
          <a:p>
            <a:r>
              <a:rPr lang="en-US" dirty="0" smtClean="0"/>
              <a:t>SUNY Albany</a:t>
            </a:r>
          </a:p>
          <a:p>
            <a:endParaRPr lang="en-US" dirty="0"/>
          </a:p>
          <a:p>
            <a:r>
              <a:rPr lang="en-US" dirty="0" smtClean="0"/>
              <a:t>“I taught Dan back in the Spring of 2004. He was one of 127 students in my course Trials in history. Dan ranked in the top 1/3 of the class in terms of grade, but really stood out in class discussion, and in a class of over a 100 that is saying something. Dan is a good speaker off the cuff who can integrate what he has learned from reading and research into clear oral remarks. I am sure the passage of years has only improved him.” </a:t>
            </a:r>
          </a:p>
          <a:p>
            <a:endParaRPr lang="en-US" dirty="0" smtClean="0"/>
          </a:p>
          <a:p>
            <a:r>
              <a:rPr lang="en-US" dirty="0" smtClean="0"/>
              <a:t> Professor and Chair, University at Albany, SUNY</a:t>
            </a:r>
          </a:p>
          <a:p>
            <a:endParaRPr lang="en-US" dirty="0" smtClean="0"/>
          </a:p>
          <a:p>
            <a:r>
              <a:rPr lang="en-US" dirty="0" smtClean="0"/>
              <a:t>June 10, 2011</a:t>
            </a:r>
          </a:p>
          <a:p>
            <a:endParaRPr lang="en-US" dirty="0"/>
          </a:p>
        </p:txBody>
      </p:sp>
    </p:spTree>
    <p:extLst>
      <p:ext uri="{BB962C8B-B14F-4D97-AF65-F5344CB8AC3E}">
        <p14:creationId xmlns:p14="http://schemas.microsoft.com/office/powerpoint/2010/main" val="20201393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914400"/>
            <a:ext cx="4572000" cy="2031325"/>
          </a:xfrm>
          <a:prstGeom prst="rect">
            <a:avLst/>
          </a:prstGeom>
        </p:spPr>
        <p:txBody>
          <a:bodyPr>
            <a:spAutoFit/>
          </a:bodyPr>
          <a:lstStyle/>
          <a:p>
            <a:r>
              <a:rPr lang="en-US" dirty="0"/>
              <a:t>Contact Info </a:t>
            </a:r>
            <a:br>
              <a:rPr lang="en-US" dirty="0"/>
            </a:br>
            <a:r>
              <a:rPr lang="en-US" dirty="0"/>
              <a:t>Email </a:t>
            </a:r>
            <a:r>
              <a:rPr lang="en-US" dirty="0" smtClean="0">
                <a:hlinkClick r:id="rId2"/>
              </a:rPr>
              <a:t>Dan@dangalante.com</a:t>
            </a:r>
            <a:r>
              <a:rPr lang="en-US" dirty="0" smtClean="0"/>
              <a:t> </a:t>
            </a:r>
            <a:r>
              <a:rPr lang="en-US" dirty="0"/>
              <a:t/>
            </a:r>
            <a:br>
              <a:rPr lang="en-US" dirty="0"/>
            </a:br>
            <a:r>
              <a:rPr lang="en-US" dirty="0"/>
              <a:t>Web address </a:t>
            </a:r>
            <a:r>
              <a:rPr lang="en-US" dirty="0">
                <a:hlinkClick r:id="rId3"/>
              </a:rPr>
              <a:t>http://dangalante.com</a:t>
            </a:r>
            <a:r>
              <a:rPr lang="en-US" dirty="0" smtClean="0">
                <a:hlinkClick r:id="rId3"/>
              </a:rPr>
              <a:t>/</a:t>
            </a:r>
            <a:r>
              <a:rPr lang="en-US" dirty="0" smtClean="0"/>
              <a:t> </a:t>
            </a:r>
            <a:r>
              <a:rPr lang="en-US" dirty="0"/>
              <a:t/>
            </a:r>
            <a:br>
              <a:rPr lang="en-US" dirty="0"/>
            </a:br>
            <a:r>
              <a:rPr lang="en-US" dirty="0"/>
              <a:t>LinkedIn: </a:t>
            </a:r>
            <a:r>
              <a:rPr lang="en-US" dirty="0">
                <a:hlinkClick r:id="rId4"/>
              </a:rPr>
              <a:t>http://</a:t>
            </a:r>
            <a:r>
              <a:rPr lang="en-US" dirty="0" smtClean="0">
                <a:hlinkClick r:id="rId4"/>
              </a:rPr>
              <a:t>linkedIn.com/in/dangalante</a:t>
            </a:r>
            <a:r>
              <a:rPr lang="en-US" dirty="0" smtClean="0"/>
              <a:t> </a:t>
            </a:r>
            <a:r>
              <a:rPr lang="en-US" dirty="0"/>
              <a:t/>
            </a:r>
            <a:br>
              <a:rPr lang="en-US" dirty="0"/>
            </a:br>
            <a:r>
              <a:rPr lang="en-US" dirty="0"/>
              <a:t>Twitter: </a:t>
            </a:r>
            <a:r>
              <a:rPr lang="en-US" dirty="0">
                <a:hlinkClick r:id="rId5"/>
              </a:rPr>
              <a:t>http://</a:t>
            </a:r>
            <a:r>
              <a:rPr lang="en-US" dirty="0" smtClean="0">
                <a:hlinkClick r:id="rId5"/>
              </a:rPr>
              <a:t>twitter.com/dangalante</a:t>
            </a:r>
            <a:r>
              <a:rPr lang="en-US" dirty="0" smtClean="0"/>
              <a:t> </a:t>
            </a:r>
            <a:r>
              <a:rPr lang="en-US" dirty="0"/>
              <a:t/>
            </a:r>
            <a:br>
              <a:rPr lang="en-US" dirty="0"/>
            </a:br>
            <a:r>
              <a:rPr lang="en-US" dirty="0"/>
              <a:t>@</a:t>
            </a:r>
            <a:r>
              <a:rPr lang="en-US" dirty="0" err="1" smtClean="0"/>
              <a:t>DanGalante</a:t>
            </a:r>
            <a:r>
              <a:rPr lang="en-US" dirty="0" smtClean="0"/>
              <a:t> </a:t>
            </a:r>
            <a:r>
              <a:rPr lang="en-US" dirty="0"/>
              <a:t/>
            </a:r>
            <a:br>
              <a:rPr lang="en-US" dirty="0"/>
            </a:br>
            <a:endParaRPr lang="en-US" dirty="0"/>
          </a:p>
        </p:txBody>
      </p:sp>
    </p:spTree>
    <p:extLst>
      <p:ext uri="{BB962C8B-B14F-4D97-AF65-F5344CB8AC3E}">
        <p14:creationId xmlns:p14="http://schemas.microsoft.com/office/powerpoint/2010/main" val="897305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798</Words>
  <Application>Microsoft Office PowerPoint</Application>
  <PresentationFormat>On-screen Show (4:3)</PresentationFormat>
  <Paragraphs>84</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Testimonials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Testimonials</dc:title>
  <dc:creator>Dan</dc:creator>
  <cp:lastModifiedBy>Dan</cp:lastModifiedBy>
  <cp:revision>12</cp:revision>
  <dcterms:created xsi:type="dcterms:W3CDTF">2011-08-13T21:25:56Z</dcterms:created>
  <dcterms:modified xsi:type="dcterms:W3CDTF">2011-11-15T01:48:03Z</dcterms:modified>
</cp:coreProperties>
</file>